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C2108C-F4BB-4BFC-B233-5610A7D35C68}" v="1" dt="2024-12-31T11:41:57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s macquin" userId="b29c37f430eaf542" providerId="LiveId" clId="{AFC2108C-F4BB-4BFC-B233-5610A7D35C68}"/>
    <pc:docChg chg="modSld modMainMaster">
      <pc:chgData name="Nicolas macquin" userId="b29c37f430eaf542" providerId="LiveId" clId="{AFC2108C-F4BB-4BFC-B233-5610A7D35C68}" dt="2024-12-31T11:45:07.861" v="206" actId="1035"/>
      <pc:docMkLst>
        <pc:docMk/>
      </pc:docMkLst>
      <pc:sldChg chg="modSp mod">
        <pc:chgData name="Nicolas macquin" userId="b29c37f430eaf542" providerId="LiveId" clId="{AFC2108C-F4BB-4BFC-B233-5610A7D35C68}" dt="2024-12-31T11:45:07.861" v="206" actId="1035"/>
        <pc:sldMkLst>
          <pc:docMk/>
          <pc:sldMk cId="248709516" sldId="256"/>
        </pc:sldMkLst>
        <pc:picChg chg="mod">
          <ac:chgData name="Nicolas macquin" userId="b29c37f430eaf542" providerId="LiveId" clId="{AFC2108C-F4BB-4BFC-B233-5610A7D35C68}" dt="2024-12-31T11:45:07.861" v="206" actId="1035"/>
          <ac:picMkLst>
            <pc:docMk/>
            <pc:sldMk cId="248709516" sldId="256"/>
            <ac:picMk id="5" creationId="{C80E5600-7FD4-9D6E-2944-7876DE9BE512}"/>
          </ac:picMkLst>
        </pc:picChg>
        <pc:picChg chg="mod">
          <ac:chgData name="Nicolas macquin" userId="b29c37f430eaf542" providerId="LiveId" clId="{AFC2108C-F4BB-4BFC-B233-5610A7D35C68}" dt="2024-12-31T11:45:07.861" v="206" actId="1035"/>
          <ac:picMkLst>
            <pc:docMk/>
            <pc:sldMk cId="248709516" sldId="256"/>
            <ac:picMk id="6" creationId="{EE9363DD-C799-B67F-8361-3525D61BB2AB}"/>
          </ac:picMkLst>
        </pc:picChg>
      </pc:sldChg>
      <pc:sldMasterChg chg="modSp modSldLayout">
        <pc:chgData name="Nicolas macquin" userId="b29c37f430eaf542" providerId="LiveId" clId="{AFC2108C-F4BB-4BFC-B233-5610A7D35C68}" dt="2024-12-31T11:41:57.837" v="0"/>
        <pc:sldMasterMkLst>
          <pc:docMk/>
          <pc:sldMasterMk cId="2692357643" sldId="2147483648"/>
        </pc:sldMasterMkLst>
        <pc:spChg chg="mod">
          <ac:chgData name="Nicolas macquin" userId="b29c37f430eaf542" providerId="LiveId" clId="{AFC2108C-F4BB-4BFC-B233-5610A7D35C68}" dt="2024-12-31T11:41:57.837" v="0"/>
          <ac:spMkLst>
            <pc:docMk/>
            <pc:sldMasterMk cId="2692357643" sldId="2147483648"/>
            <ac:spMk id="2" creationId="{929E4A2E-B73D-5EDB-4EA3-F7B74927A8A8}"/>
          </ac:spMkLst>
        </pc:spChg>
        <pc:spChg chg="mod">
          <ac:chgData name="Nicolas macquin" userId="b29c37f430eaf542" providerId="LiveId" clId="{AFC2108C-F4BB-4BFC-B233-5610A7D35C68}" dt="2024-12-31T11:41:57.837" v="0"/>
          <ac:spMkLst>
            <pc:docMk/>
            <pc:sldMasterMk cId="2692357643" sldId="2147483648"/>
            <ac:spMk id="3" creationId="{6254D248-F0CE-9608-05CA-DC9B3D23382C}"/>
          </ac:spMkLst>
        </pc:spChg>
        <pc:spChg chg="mod">
          <ac:chgData name="Nicolas macquin" userId="b29c37f430eaf542" providerId="LiveId" clId="{AFC2108C-F4BB-4BFC-B233-5610A7D35C68}" dt="2024-12-31T11:41:57.837" v="0"/>
          <ac:spMkLst>
            <pc:docMk/>
            <pc:sldMasterMk cId="2692357643" sldId="2147483648"/>
            <ac:spMk id="4" creationId="{2EFCEA56-F595-7F63-ABBC-1C51F22C4CCE}"/>
          </ac:spMkLst>
        </pc:spChg>
        <pc:spChg chg="mod">
          <ac:chgData name="Nicolas macquin" userId="b29c37f430eaf542" providerId="LiveId" clId="{AFC2108C-F4BB-4BFC-B233-5610A7D35C68}" dt="2024-12-31T11:41:57.837" v="0"/>
          <ac:spMkLst>
            <pc:docMk/>
            <pc:sldMasterMk cId="2692357643" sldId="2147483648"/>
            <ac:spMk id="5" creationId="{0179D8E3-CE65-1D23-787F-254F9E0ED0B2}"/>
          </ac:spMkLst>
        </pc:spChg>
        <pc:spChg chg="mod">
          <ac:chgData name="Nicolas macquin" userId="b29c37f430eaf542" providerId="LiveId" clId="{AFC2108C-F4BB-4BFC-B233-5610A7D35C68}" dt="2024-12-31T11:41:57.837" v="0"/>
          <ac:spMkLst>
            <pc:docMk/>
            <pc:sldMasterMk cId="2692357643" sldId="2147483648"/>
            <ac:spMk id="6" creationId="{00078958-276F-AD61-8DFE-7ADBE2469357}"/>
          </ac:spMkLst>
        </pc:spChg>
        <pc:sldLayoutChg chg="modSp">
          <pc:chgData name="Nicolas macquin" userId="b29c37f430eaf542" providerId="LiveId" clId="{AFC2108C-F4BB-4BFC-B233-5610A7D35C68}" dt="2024-12-31T11:41:57.837" v="0"/>
          <pc:sldLayoutMkLst>
            <pc:docMk/>
            <pc:sldMasterMk cId="2692357643" sldId="2147483648"/>
            <pc:sldLayoutMk cId="40584481" sldId="2147483649"/>
          </pc:sldLayoutMkLst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40584481" sldId="2147483649"/>
              <ac:spMk id="2" creationId="{4BADD1D4-ABB8-4AF9-1352-FDAE36259BBB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40584481" sldId="2147483649"/>
              <ac:spMk id="3" creationId="{D9D9DF05-DB86-5C59-57A9-F6C041C6CCEA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40584481" sldId="2147483649"/>
              <ac:spMk id="7" creationId="{D0C015C6-EED5-2F32-3636-2D1460DACC4E}"/>
            </ac:spMkLst>
          </pc:spChg>
        </pc:sldLayoutChg>
        <pc:sldLayoutChg chg="modSp">
          <pc:chgData name="Nicolas macquin" userId="b29c37f430eaf542" providerId="LiveId" clId="{AFC2108C-F4BB-4BFC-B233-5610A7D35C68}" dt="2024-12-31T11:41:57.837" v="0"/>
          <pc:sldLayoutMkLst>
            <pc:docMk/>
            <pc:sldMasterMk cId="2692357643" sldId="2147483648"/>
            <pc:sldLayoutMk cId="3236351127" sldId="2147483651"/>
          </pc:sldLayoutMkLst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3236351127" sldId="2147483651"/>
              <ac:spMk id="2" creationId="{B315B124-9290-4F03-2F48-A71828CEE9B9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3236351127" sldId="2147483651"/>
              <ac:spMk id="3" creationId="{07DDC879-FD6D-B657-249A-5B1E24284436}"/>
            </ac:spMkLst>
          </pc:spChg>
        </pc:sldLayoutChg>
        <pc:sldLayoutChg chg="modSp">
          <pc:chgData name="Nicolas macquin" userId="b29c37f430eaf542" providerId="LiveId" clId="{AFC2108C-F4BB-4BFC-B233-5610A7D35C68}" dt="2024-12-31T11:41:57.837" v="0"/>
          <pc:sldLayoutMkLst>
            <pc:docMk/>
            <pc:sldMasterMk cId="2692357643" sldId="2147483648"/>
            <pc:sldLayoutMk cId="3457224428" sldId="2147483652"/>
          </pc:sldLayoutMkLst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3457224428" sldId="2147483652"/>
              <ac:spMk id="3" creationId="{A0063587-33E0-2947-2634-0CC0BDD57DC4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3457224428" sldId="2147483652"/>
              <ac:spMk id="4" creationId="{75C5DC3C-0321-AED6-5D6B-260173793D74}"/>
            </ac:spMkLst>
          </pc:spChg>
        </pc:sldLayoutChg>
        <pc:sldLayoutChg chg="modSp">
          <pc:chgData name="Nicolas macquin" userId="b29c37f430eaf542" providerId="LiveId" clId="{AFC2108C-F4BB-4BFC-B233-5610A7D35C68}" dt="2024-12-31T11:41:57.837" v="0"/>
          <pc:sldLayoutMkLst>
            <pc:docMk/>
            <pc:sldMasterMk cId="2692357643" sldId="2147483648"/>
            <pc:sldLayoutMk cId="418898114" sldId="2147483653"/>
          </pc:sldLayoutMkLst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418898114" sldId="2147483653"/>
              <ac:spMk id="2" creationId="{ABF9D894-85EE-688C-E2B7-667464D83DC4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418898114" sldId="2147483653"/>
              <ac:spMk id="3" creationId="{D9452C17-DC1B-89EC-77B9-6BB7BCDC1994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418898114" sldId="2147483653"/>
              <ac:spMk id="4" creationId="{6AEF434C-302F-723D-95BD-D8269EE157CE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418898114" sldId="2147483653"/>
              <ac:spMk id="5" creationId="{B9AB3944-BCA8-47AB-B42E-1B061B4A1A28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418898114" sldId="2147483653"/>
              <ac:spMk id="6" creationId="{5CD06D60-295F-4FB3-BAED-269D3C605A0E}"/>
            </ac:spMkLst>
          </pc:spChg>
        </pc:sldLayoutChg>
        <pc:sldLayoutChg chg="modSp">
          <pc:chgData name="Nicolas macquin" userId="b29c37f430eaf542" providerId="LiveId" clId="{AFC2108C-F4BB-4BFC-B233-5610A7D35C68}" dt="2024-12-31T11:41:57.837" v="0"/>
          <pc:sldLayoutMkLst>
            <pc:docMk/>
            <pc:sldMasterMk cId="2692357643" sldId="2147483648"/>
            <pc:sldLayoutMk cId="2764563658" sldId="2147483656"/>
          </pc:sldLayoutMkLst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2764563658" sldId="2147483656"/>
              <ac:spMk id="2" creationId="{15A2846A-F08D-A398-7A56-5370A4458CE9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2764563658" sldId="2147483656"/>
              <ac:spMk id="3" creationId="{9C06EF09-5F58-A394-B57A-1823DE86A3AC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2764563658" sldId="2147483656"/>
              <ac:spMk id="4" creationId="{42E3FBE0-77DC-A75B-3FBD-089B48E02299}"/>
            </ac:spMkLst>
          </pc:spChg>
        </pc:sldLayoutChg>
        <pc:sldLayoutChg chg="modSp">
          <pc:chgData name="Nicolas macquin" userId="b29c37f430eaf542" providerId="LiveId" clId="{AFC2108C-F4BB-4BFC-B233-5610A7D35C68}" dt="2024-12-31T11:41:57.837" v="0"/>
          <pc:sldLayoutMkLst>
            <pc:docMk/>
            <pc:sldMasterMk cId="2692357643" sldId="2147483648"/>
            <pc:sldLayoutMk cId="4047588023" sldId="2147483657"/>
          </pc:sldLayoutMkLst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4047588023" sldId="2147483657"/>
              <ac:spMk id="2" creationId="{5DC47D18-D70A-CCD7-F6A6-CB52DC4A9279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4047588023" sldId="2147483657"/>
              <ac:spMk id="3" creationId="{2754F528-BC99-11A3-5676-5487D3F7F7D9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4047588023" sldId="2147483657"/>
              <ac:spMk id="4" creationId="{C98BA7AB-448D-1F90-DD1C-A10306010A9B}"/>
            </ac:spMkLst>
          </pc:spChg>
        </pc:sldLayoutChg>
        <pc:sldLayoutChg chg="modSp">
          <pc:chgData name="Nicolas macquin" userId="b29c37f430eaf542" providerId="LiveId" clId="{AFC2108C-F4BB-4BFC-B233-5610A7D35C68}" dt="2024-12-31T11:41:57.837" v="0"/>
          <pc:sldLayoutMkLst>
            <pc:docMk/>
            <pc:sldMasterMk cId="2692357643" sldId="2147483648"/>
            <pc:sldLayoutMk cId="3514523655" sldId="2147483659"/>
          </pc:sldLayoutMkLst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3514523655" sldId="2147483659"/>
              <ac:spMk id="2" creationId="{B02EB49F-831B-9678-97C9-6A942D50554A}"/>
            </ac:spMkLst>
          </pc:spChg>
          <pc:spChg chg="mod">
            <ac:chgData name="Nicolas macquin" userId="b29c37f430eaf542" providerId="LiveId" clId="{AFC2108C-F4BB-4BFC-B233-5610A7D35C68}" dt="2024-12-31T11:41:57.837" v="0"/>
            <ac:spMkLst>
              <pc:docMk/>
              <pc:sldMasterMk cId="2692357643" sldId="2147483648"/>
              <pc:sldLayoutMk cId="3514523655" sldId="2147483659"/>
              <ac:spMk id="3" creationId="{E2BE08DA-CFD1-09FE-7D34-64C424E4AADA}"/>
            </ac:spMkLst>
          </pc:spChg>
        </pc:sldLayoutChg>
      </pc:sldMasterChg>
      <pc:sldMasterChg chg="modSldLayout">
        <pc:chgData name="Nicolas macquin" userId="b29c37f430eaf542" providerId="LiveId" clId="{AFC2108C-F4BB-4BFC-B233-5610A7D35C68}" dt="2024-12-31T11:41:57.837" v="0"/>
        <pc:sldMasterMkLst>
          <pc:docMk/>
          <pc:sldMasterMk cId="1511135026" sldId="2147483660"/>
        </pc:sldMasterMkLst>
        <pc:sldLayoutChg chg="addSp">
          <pc:chgData name="Nicolas macquin" userId="b29c37f430eaf542" providerId="LiveId" clId="{AFC2108C-F4BB-4BFC-B233-5610A7D35C68}" dt="2024-12-31T11:41:57.837" v="0"/>
          <pc:sldLayoutMkLst>
            <pc:docMk/>
            <pc:sldMasterMk cId="1511135026" sldId="2147483660"/>
            <pc:sldLayoutMk cId="923614006" sldId="2147483661"/>
          </pc:sldLayoutMkLst>
          <pc:spChg chg="add">
            <ac:chgData name="Nicolas macquin" userId="b29c37f430eaf542" providerId="LiveId" clId="{AFC2108C-F4BB-4BFC-B233-5610A7D35C68}" dt="2024-12-31T11:41:57.837" v="0"/>
            <ac:spMkLst>
              <pc:docMk/>
              <pc:sldMasterMk cId="1511135026" sldId="2147483660"/>
              <pc:sldLayoutMk cId="923614006" sldId="2147483661"/>
              <ac:spMk id="7" creationId="{F72D6E4A-19C8-6D28-5674-6ED5F623947E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Do not remove" hidden="1">
            <a:extLst>
              <a:ext uri="{FF2B5EF4-FFF2-40B4-BE49-F238E27FC236}">
                <a16:creationId xmlns:a16="http://schemas.microsoft.com/office/drawing/2014/main" id="{F72D6E4A-19C8-6D28-5674-6ED5F623947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9525" cy="12700"/>
          </a:xfrm>
          <a:prstGeom prst="octagon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val="92361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82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204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8139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895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419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81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3025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58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870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955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9D70DB-7036-4804-B06E-3435B4353909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43EF06-53E0-4129-8745-662AD2204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13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80E5600-7FD4-9D6E-2944-7876DE9BE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8699" y="871749"/>
            <a:ext cx="2948249" cy="3023978"/>
          </a:xfrm>
          <a:prstGeom prst="rect">
            <a:avLst/>
          </a:prstGeom>
        </p:spPr>
      </p:pic>
      <p:pic>
        <p:nvPicPr>
          <p:cNvPr id="6" name="Image 5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EE9363DD-C799-B67F-8361-3525D61BB2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13" t="26969" r="1059" b="25685"/>
          <a:stretch/>
        </p:blipFill>
        <p:spPr>
          <a:xfrm>
            <a:off x="1367801" y="3999445"/>
            <a:ext cx="6410045" cy="1465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095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ADED2981BB5241B52575FC82CFA37F" ma:contentTypeVersion="15" ma:contentTypeDescription="Create a new document." ma:contentTypeScope="" ma:versionID="856cb980a7d45e2f5796e4498210255e">
  <xsd:schema xmlns:xsd="http://www.w3.org/2001/XMLSchema" xmlns:xs="http://www.w3.org/2001/XMLSchema" xmlns:p="http://schemas.microsoft.com/office/2006/metadata/properties" xmlns:ns2="de7cdb8e-9412-421b-8ef8-cd3378f37bf7" xmlns:ns3="ebd598e9-003a-4b15-98e5-73d7ea4f4a4f" targetNamespace="http://schemas.microsoft.com/office/2006/metadata/properties" ma:root="true" ma:fieldsID="e3b30f6ff6f6efbc0523a038cd94e45d" ns2:_="" ns3:_="">
    <xsd:import namespace="de7cdb8e-9412-421b-8ef8-cd3378f37bf7"/>
    <xsd:import namespace="ebd598e9-003a-4b15-98e5-73d7ea4f4a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7cdb8e-9412-421b-8ef8-cd3378f37b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862f168-a6be-4ca6-9e20-7e903fda21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d598e9-003a-4b15-98e5-73d7ea4f4a4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c8b721d-9b09-4340-abab-64ef878cef97}" ma:internalName="TaxCatchAll" ma:showField="CatchAllData" ma:web="ebd598e9-003a-4b15-98e5-73d7ea4f4a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7cdb8e-9412-421b-8ef8-cd3378f37bf7">
      <Terms xmlns="http://schemas.microsoft.com/office/infopath/2007/PartnerControls"/>
    </lcf76f155ced4ddcb4097134ff3c332f>
    <TaxCatchAll xmlns="ebd598e9-003a-4b15-98e5-73d7ea4f4a4f" xsi:nil="true"/>
  </documentManagement>
</p:properties>
</file>

<file path=customXml/itemProps1.xml><?xml version="1.0" encoding="utf-8"?>
<ds:datastoreItem xmlns:ds="http://schemas.openxmlformats.org/officeDocument/2006/customXml" ds:itemID="{AFD24388-4EFE-46C1-B7AD-12BBF04C8ABC}"/>
</file>

<file path=customXml/itemProps2.xml><?xml version="1.0" encoding="utf-8"?>
<ds:datastoreItem xmlns:ds="http://schemas.openxmlformats.org/officeDocument/2006/customXml" ds:itemID="{1675DE3D-D30F-4E94-9AD9-E3FBFD719108}"/>
</file>

<file path=customXml/itemProps3.xml><?xml version="1.0" encoding="utf-8"?>
<ds:datastoreItem xmlns:ds="http://schemas.openxmlformats.org/officeDocument/2006/customXml" ds:itemID="{866A8857-DDAC-4D1B-80A5-0DAC24621BA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Macquin</dc:creator>
  <cp:lastModifiedBy>Nicolas Macquin</cp:lastModifiedBy>
  <cp:revision>1</cp:revision>
  <dcterms:created xsi:type="dcterms:W3CDTF">2024-12-31T11:36:30Z</dcterms:created>
  <dcterms:modified xsi:type="dcterms:W3CDTF">2024-12-31T11:45:08Z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0x01010086ADED2981BB5241B52575FC82CFA37F</vt:lpwstr>
  </property>
</Properties>
</file>